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3B74A31-DCE6-21BD-6044-5B608AB14C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D557EF-E24E-8D26-8CC1-B393C18461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01F20-8ED0-4B52-96B3-A3B699568452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F20F4E9-E480-43E8-A44F-B4AFA6902A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58E7250-D44C-B2CD-3A71-7EC7A43800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90C0C-9357-465A-93D8-E6C2317745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399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A6D5E-E502-42F1-8B6D-25E44AC5CB0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A65B7-6C57-4145-A98B-69F4CD6570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9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A65B7-6C57-4145-A98B-69F4CD65709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711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86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67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526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7956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751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647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807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43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5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34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722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656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6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14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350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54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90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217B4-C131-46A8-B7BD-D69148CB6245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B2C0D-66B9-4A2B-8A5B-C5D1F58610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604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E2635B-2768-1650-01EA-1531FA4D72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0429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A3D47E-80CD-4115-9BB0-00B5F74E5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" y="764373"/>
            <a:ext cx="12049760" cy="129302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отслеживает куда мы тратим синтез.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5F74E9-2B95-59E5-AEAD-7099D3770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 насколько мы конкретно, правильно применяем свой синтез?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человек – есмь Учение Синтеза. Синтез, это источник каждого человека во всех его реализациях, который он выражает определённой философией собственного бытия.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совершенствование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человека заключается в том, что у него постепенно взрастает умение правильно направлять синтез, в те конкретные условия, которые его реально взрастят. Направить его конкретно, дать ему вектор, дать ему определённое направление.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ли какое-то направление, если какой-то вектор развития у вас?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Проблема, или перелом Ока в том, что очень часто, мы идём просто по накатанному, по наитию. </a:t>
            </a:r>
          </a:p>
        </p:txBody>
      </p:sp>
    </p:spTree>
    <p:extLst>
      <p:ext uri="{BB962C8B-B14F-4D97-AF65-F5344CB8AC3E}">
        <p14:creationId xmlns:p14="http://schemas.microsoft.com/office/powerpoint/2010/main" val="1637887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F3E3BD-A9A4-D6E2-E7CA-616078894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59573"/>
            <a:ext cx="12070080" cy="1293028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показывает причину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невзрастания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данный момент.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0702C5-E330-0AE8-993D-796FBC1D2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Ока одна единственная задача и это та задача, которую мы должны правильно в себе воспитать – показать то, что ты реально в данный момент из себя представляешь.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момент, когда Око тебя показывает, когда ты либо вдохновлён, либо разочарован, либо внутренне расстроен, либо думаешь: «Я ожидал чуть-чуть другого», либо когда ты разочарован в своих ожиданиях, в этот момент Око в тебя фиксирует причину, и эта причина начинает в тебе активировать Дух, и ты начинаешь этой причиной взрастать. 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у Ока задача какая: показать и направить тебе причину, которая будет тебя взращивать. </a:t>
            </a:r>
          </a:p>
        </p:txBody>
      </p:sp>
    </p:spTree>
    <p:extLst>
      <p:ext uri="{BB962C8B-B14F-4D97-AF65-F5344CB8AC3E}">
        <p14:creationId xmlns:p14="http://schemas.microsoft.com/office/powerpoint/2010/main" val="1366906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98C6DA-A309-36CF-7B74-D2B18570F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Ока всё просто!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D5C96C-123A-0AA9-E068-BBD88E3A8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у человека развитее Око, тем он проще по жизни. 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ты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замудрённостей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без наворотов дополнительных, а вот в простоте.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что такое простота? Это максимальное количество эффективности за минимальное количество действий. То есть, сделал шаг, а в этом шаге просто 100% эффективности или сделал 15 шагов и в этих 15-ти шагах даже нет 20% эффективности.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простота – это когда ты за один шаг входишь в 100% эффективности. Попадаешь в десятку, как говорят. Попадаешь в самую нужную точку, которая тебя взрастит. </a:t>
            </a:r>
          </a:p>
        </p:txBody>
      </p:sp>
    </p:spTree>
    <p:extLst>
      <p:ext uri="{BB962C8B-B14F-4D97-AF65-F5344CB8AC3E}">
        <p14:creationId xmlns:p14="http://schemas.microsoft.com/office/powerpoint/2010/main" val="1917390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73DA1-F479-639F-D5EA-B4699B50C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386080"/>
            <a:ext cx="11643360" cy="203200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отслеживает то, что не из одного человека нельзя выбивать его специфику, его простоту, и его Я.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361005-A631-C37F-2F72-4AB3F86CC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621281"/>
            <a:ext cx="10820400" cy="38506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Любое лёгкое сомнение в том, а правильно ли я пошёл? а правильно ли я обучаюсь? То есть малейшее сомнение, малейшее усомнение в своей собственной простоте, в своём собственном каком-то стержне и наработанном профессиональном опыте.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отслеживает, насколько ты мобилен в своей простоте, насколько ты можешь в своей простоте,  в своей специфике прийти куда угодно и не потерять её.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пока у этого человека эта простота звучит, этот человек живёт с точки зрения Око. И пока у него эта специфика есть, направляются необходимые силы, возможности, причины для того, чтобы человек взрастал.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только эта специфика начинает гаситься кем-то или чем-то, человек перестаёт взрастать. </a:t>
            </a:r>
          </a:p>
        </p:txBody>
      </p:sp>
    </p:spTree>
    <p:extLst>
      <p:ext uri="{BB962C8B-B14F-4D97-AF65-F5344CB8AC3E}">
        <p14:creationId xmlns:p14="http://schemas.microsoft.com/office/powerpoint/2010/main" val="2114353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1C279D-2B66-9CAE-EC2B-E4DA9363B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256373"/>
            <a:ext cx="11938000" cy="1277787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борется за человеческую природу.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5DA8F0-26FC-C5D0-C1C0-C5D31C6B7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30960"/>
            <a:ext cx="10820400" cy="5240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мы начинаем идти против своей природы, когда начинают насильно идти против своей природы, либо, когда насильно вас ведут против вашей природы человеческой, Око начинает остро это проживать, и против всего этого начинает включать активацию разных причин, которые вследствие вам приходиться отрабатывать.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сражения, бои, войны, там род на род, семья на семью, национальность на национальность, цивилизация на цивилизацию. И это история Ока, потому что таким образом Око формировалось на планете. И Око как раз очень глубоко, очень болезненно, оценивает если вдруг против природы человека что-то идёт.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другой человек идёт против природы человека. Поэтому в особенно глубокую отработку входит человек, который пытается изменить свой пол, например, изменить там какие-то свои предпочтения. Например, все «голубые», «розовые» отношения. Это всё борьба против человеческой природы, в том числе. И это отрабатывается потом Оком этими людьми в веках. </a:t>
            </a:r>
          </a:p>
        </p:txBody>
      </p:sp>
    </p:spTree>
    <p:extLst>
      <p:ext uri="{BB962C8B-B14F-4D97-AF65-F5344CB8AC3E}">
        <p14:creationId xmlns:p14="http://schemas.microsoft.com/office/powerpoint/2010/main" val="3949691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BAD4D6-822F-30A6-D293-95491BCA7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772160"/>
            <a:ext cx="10820400" cy="544652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Око, как сердце, оно как раз обучает нас – честно, чисто, в простоте проживать, а на сколько, это моё. На сколько, мне важно это исполнить. На сколько, мне дано что-то исполнить, либо я знаю, что это не моё, оно не относится ко мне. Это противоречит моей природе.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наоборот многое нам даются не только для того, чтобы мы исполнили, ну и для того, чтобы наша природа поднялась или вышла из тех состояний, в которых она в данный момент находится. 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– это всегда глубина, то есть именно Око переключает нас на глубину синтеза, глубину восхождения, глубину развития. Если до этого, например, вы чувствовали в каких-то вопросах какую-то формальность, либо по верхам, по верхушкам, по макушкам. То вот Око, это как раз то состояние, которое тебя углубляет во всё то, в чём ты находишься. Во всё! 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МФЧС 29 Синтез ИВО «Изначально Вышестоящее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Окскость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Человека ИВО. Совершенное Око». </a:t>
            </a:r>
          </a:p>
          <a:p>
            <a:pPr marL="0" indent="0" algn="r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3995 ИВР, Зеленогорск, 16-17.09.2017, Кузьмина Юлия.</a:t>
            </a:r>
          </a:p>
          <a:p>
            <a:pPr marL="0" indent="0" algn="r">
              <a:buNone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оформила Философ Синтеза Лебедева Ксения.</a:t>
            </a: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73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A9067-30F5-37A3-257E-B40BDC264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480" y="916773"/>
            <a:ext cx="11109960" cy="129302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531880-E8C0-78C9-6D56-95253FAAF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40" y="2346960"/>
            <a:ext cx="10820400" cy="402412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отслеживает честь, состоятельность, достоинство.</a:t>
            </a: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ты честен пред Создателем, прежде всего и честен пред собою.</a:t>
            </a:r>
          </a:p>
        </p:txBody>
      </p:sp>
    </p:spTree>
    <p:extLst>
      <p:ext uri="{BB962C8B-B14F-4D97-AF65-F5344CB8AC3E}">
        <p14:creationId xmlns:p14="http://schemas.microsoft.com/office/powerpoint/2010/main" val="4198205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D7FDB-A67A-2A2D-5D38-6F2F64A85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693663-16DA-5C12-F538-9B1C0647B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как раз то состояние, когда ты видишь не только внешнее совершенствование человека, а когда ты видишь и внутренние процессы его совершенствования. Даже если он о них не говорит, даже если он их не публикует и не рассказывает никому, ты всё равно уже видишь своей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Окскостью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 процессы совершенствования, в которых он сейчас находится.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если складываются условия ты либо помогаешь этому совершенствованию, либо не трогаешь и не касаешься этого. Это как раз состояние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222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C48ECF-734A-340F-818A-9223B0C47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92479"/>
            <a:ext cx="8610600" cy="1264921"/>
          </a:xfrm>
        </p:spPr>
        <p:txBody>
          <a:bodyPr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умение войти в правильную причину.</a:t>
            </a:r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918024-A708-F46A-380C-AE2D707EC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99360"/>
            <a:ext cx="10820400" cy="3982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нас причинно-следственная связь это что-то кармическое, это что-то некорректное это то, что надо обязательно преодолевать. Но точно также как есть Дхарма положительная и отрицательная, так и причины есть правильные и неправильные, которыми живёт человек. Поэтому если переводить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это такое по-простому? То это умение войти в правильную причину для твоего настоящего состояния в данный момент. То есть найти правильную причину для своего взрастания.</a:t>
            </a: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когда ты начинаешь взрастать, следующий этап, это дух.</a:t>
            </a:r>
          </a:p>
        </p:txBody>
      </p:sp>
    </p:spTree>
    <p:extLst>
      <p:ext uri="{BB962C8B-B14F-4D97-AF65-F5344CB8AC3E}">
        <p14:creationId xmlns:p14="http://schemas.microsoft.com/office/powerpoint/2010/main" val="1817365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890C0-F021-B996-0C39-6B164AC78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0719FA-E3E4-43F7-F83F-0BF69B225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18080"/>
            <a:ext cx="10820400" cy="4358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только ты начал взрастать начинает «ломаться» твой дух.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начинают этой причиной выталкиваться и дух начинает меняться. А дух очень пластичный, если правильную причину подобрать!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Правильная причина для духа, это как правильный вектор – в какую сторону его направить. В итоге вектор причины начинает дух теребить.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335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15643A-E3CF-37F5-F1B5-ECCDA3751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AF36D6-C4FF-7225-DE06-B221567CC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очень часто у нас есть разные состояния, когда ни с того ни с сего наше тело начинает буквально трястись. И это состояние не температурное, это состояние не болезненное и не внешнее, это состояние внутреннее. И тебя начинает вот так трясти, это как раз то состояние, когда твой дух теребится чем-то новым. Что-то новое включается. В большинстве случаев это та самая правильная причина или любая другая причина, которая теребит твой дух. И грубо говоря, знаете пощекотать нервы, вот это пощекотать дух. Вот эта причина начинает щекотать, теребить твой дух до тех пор, пока ты не станешь преображаться. И очень часто если ты это не проживаешь, если ты не улавливаешь этот намёк причинный, то физика начинает болеть и переболевает эту причину физически. Потому что дух если, например, с чем-то дух справиться не может, то физика начинает болеть. И в момент болезни дух эту причину принимает. Или впитывает, пристраивается к этой причине.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нужно думать, что это так всегда происходит. Это пример, как это вообще включается. И в итоге при правильной подобранной причине,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вспыхивает в тебе, дух всегда преображается.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3262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FA944C-F560-FB53-C063-F8643B42B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Око, это совершенство разных качеств и свойств человека.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947576-75A5-2BFD-1E2F-8498A89DE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600960"/>
            <a:ext cx="10820400" cy="3617725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вот именно через Око, в тело человека закладываются совершенства которые никак по-другому не складываются. Те совершенства, которые у человека закладываются в момент жизни, в процессе жизни при его индивидуальном усилии. </a:t>
            </a:r>
          </a:p>
        </p:txBody>
      </p:sp>
    </p:spTree>
    <p:extLst>
      <p:ext uri="{BB962C8B-B14F-4D97-AF65-F5344CB8AC3E}">
        <p14:creationId xmlns:p14="http://schemas.microsoft.com/office/powerpoint/2010/main" val="1198942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C0A33C-9342-C74A-92DF-6924025C7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состояний взрастания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Окскостью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77F949-129B-595E-1156-35C01CED5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07920"/>
            <a:ext cx="10820400" cy="3810765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Безусловность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отслеживает куда мы тратим синтез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показывает причину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невзрастания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данный момент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Око всё просто!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отслеживает то, что не из одного человека нельзя выбивать его специфику, его простоту, и его 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 борется за человеческую природу</a:t>
            </a:r>
          </a:p>
        </p:txBody>
      </p:sp>
    </p:spTree>
    <p:extLst>
      <p:ext uri="{BB962C8B-B14F-4D97-AF65-F5344CB8AC3E}">
        <p14:creationId xmlns:p14="http://schemas.microsoft.com/office/powerpoint/2010/main" val="1957765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208FD0-1C8B-BBB8-D102-2A67893DB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Безусловность</a:t>
            </a:r>
            <a:r>
              <a:rPr lang="ru-RU" dirty="0"/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5F0E8D-E2B9-7157-968B-E8AE3D038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30400"/>
            <a:ext cx="10820400" cy="42882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Безусловность – это значит не почему надо любить, не зачем нужно любить, не за что нужно любить, а просто нахождение в состоянии любви.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Око зафиксирован образ конкретный, образ человека, который состоит из конкретных совершенств. Если эти конкретные совершенства в теле человека вспыхивают, то он начинает постепенно включаться в состояние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состояние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Окскости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состояние, в какой-то степени безусловной любви.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только человек входит в конкретную реализацию какого-либо синтеза, он начинает взрастать Любовью. </a:t>
            </a: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Ока, Любовь – это реализованный синтез.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6314344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130</TotalTime>
  <Words>1541</Words>
  <Application>Microsoft Office PowerPoint</Application>
  <PresentationFormat>Широкоэкранный</PresentationFormat>
  <Paragraphs>86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След самолета</vt:lpstr>
      <vt:lpstr>ОКО ЧеЛОВЕКА.</vt:lpstr>
      <vt:lpstr>Око</vt:lpstr>
      <vt:lpstr>Состояние Окскости. </vt:lpstr>
      <vt:lpstr>Окскость – это умение войти в правильную причину. </vt:lpstr>
      <vt:lpstr>ДУХ</vt:lpstr>
      <vt:lpstr>ДУХ</vt:lpstr>
      <vt:lpstr>Око, это совершенство разных качеств и свойств человека. </vt:lpstr>
      <vt:lpstr>6 состояний взрастания Окскостью.</vt:lpstr>
      <vt:lpstr>Безусловность.</vt:lpstr>
      <vt:lpstr>Око отслеживает куда мы тратим синтез.</vt:lpstr>
      <vt:lpstr>Око показывает причину невзрастания на данный момент.</vt:lpstr>
      <vt:lpstr>У Ока всё просто!</vt:lpstr>
      <vt:lpstr>Око отслеживает то, что не из одного человека нельзя выбивать его специфику, его простоту, и его Я.</vt:lpstr>
      <vt:lpstr>Око борется за человеческую природу.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k100786@yandex.ru</dc:creator>
  <cp:lastModifiedBy>k100786@yandex.ru</cp:lastModifiedBy>
  <cp:revision>5</cp:revision>
  <dcterms:created xsi:type="dcterms:W3CDTF">2026-04-27T23:16:30Z</dcterms:created>
  <dcterms:modified xsi:type="dcterms:W3CDTF">2026-04-28T03:41:18Z</dcterms:modified>
</cp:coreProperties>
</file>